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9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1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59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87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21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80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85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2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24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8313D-9A4D-49C0-B779-FBA8EF23912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AD82E-3B52-4552-A63A-62F0758CA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9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694" y="-1"/>
            <a:ext cx="12287693" cy="72833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387" y="0"/>
            <a:ext cx="8888818" cy="6430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Құрметті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сыныпқа құжаттарды қабылдау 2026 жылдың  1 сәуір мен 1 тамыз аралығында өтеді.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1 сыныпқа 6 жастағы балалар қабылданады. Сонымен қатар, 31 желтоқсанға дейін алты жасқа толған балалар да бірінші сыныпқа бара алады.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Азаматтарға ыңғайлы болуы үшін қызмет толықтай автоматтандырылған және </a:t>
            </a:r>
            <a:r>
              <a:rPr lang="kk-KZ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kz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порталы арқылы көрсетіледі.</a:t>
            </a: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Құжаттар тізімі: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Ата-ананың өтініші (электронды түрде)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куәлік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электронды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денсаулық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(026/у-3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(063/у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суреті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(3×4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өлшемді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- 2 дана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Біздің мекен-жайымыз :  Лепсі 38,  №63 мектеп-гимназиясы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6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694" y="-1"/>
            <a:ext cx="12287693" cy="72833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387" y="308357"/>
            <a:ext cx="83040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 !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апреля по 1 августа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 года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прием документов в 1 класс.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Принимаются в 1 класс дети, которым 6 лет и кому исполнится 6 лет до 31 декабря.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удобства граждан информацию можно просмотреть на сайте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eGOV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заявление родителей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свидетельство о рождении ребенка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паспорт здоровья ребенка (форма 026/у-3)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прививочный паспорт ( форма 06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/у)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фото ребенка  (3×4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r>
              <a:rPr lang="kk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kk-K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адрес: </a:t>
            </a:r>
            <a:r>
              <a:rPr lang="kk-K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Лепси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38, №63 </a:t>
            </a:r>
            <a:r>
              <a:rPr lang="kk-K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школа-гимназия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249247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 rot="21189604">
            <a:off x="1234266" y="616913"/>
            <a:ext cx="8780714" cy="5397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Құрметті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сыныпқа құжаттарды қабылдау 2026 жылдың  1 сәуір мен 1 тамыз аралығында өтеді.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1 сыныпқа 6 жастағы балалар қабылданады. Сонымен қатар, 31 желтоқсанға дейін алты жасқа толған балалар да бірінші сыныпқа бара алады.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Азаматтарға ыңғайлы болуы үшін қызмет толықтай автоматтандырылған және </a:t>
            </a:r>
            <a:r>
              <a:rPr lang="kk-KZ" sz="2000" b="1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2000" b="1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kz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порталы арқылы көрсетіледі.</a:t>
            </a: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Құжаттар тізімі: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Ата-ананың өтініші (электронды түрде)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куәлік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(026/у-3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(063/у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суреті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(3×4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өлшемді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- 2 дана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               </a:t>
            </a:r>
            <a:r>
              <a:rPr lang="kk-KZ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Біздің мекен-жайымыз :  Лепсі 38,  №63 мектеп-гимназиясы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110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249247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 rot="21189604">
            <a:off x="1234266" y="899682"/>
            <a:ext cx="878071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 !</a:t>
            </a:r>
            <a:endParaRPr lang="ru-RU" sz="2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</a:t>
            </a:r>
            <a:r>
              <a:rPr lang="kk-KZ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апреля по 1 августа</a:t>
            </a:r>
            <a:r>
              <a:rPr lang="kk-KZ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2026 года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прием документов 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 класс.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Принимаются в 1 класс дети, которым 6 лет и кому исполнится 6 лет 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31 декабря. 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Для удобства граждан информацию можно просмотреть на сайте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2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документов:</a:t>
            </a:r>
            <a:endParaRPr lang="ru-RU" sz="2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заявление родителей (</a:t>
            </a:r>
            <a:r>
              <a:rPr lang="ru-RU" sz="2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свидетельство о рождении ребенка (</a:t>
            </a:r>
            <a:r>
              <a:rPr lang="ru-RU" sz="2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паспорт здоровья ребенка (форма 026/у-3)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прививочный паспорт (форма 06</a:t>
            </a:r>
            <a:r>
              <a:rPr lang="kk-KZ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/у)</a:t>
            </a:r>
          </a:p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фото ребенка  (3×4</a:t>
            </a:r>
            <a:r>
              <a:rPr lang="kk-KZ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r>
              <a:rPr lang="kk-KZ" sz="2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	</a:t>
            </a:r>
          </a:p>
          <a:p>
            <a:r>
              <a:rPr lang="ru-RU" sz="2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kk-KZ" b="1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</a:t>
            </a:r>
            <a:r>
              <a:rPr lang="kk-KZ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адрес: </a:t>
            </a:r>
            <a:r>
              <a:rPr lang="kk-KZ" b="1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Лепси</a:t>
            </a:r>
            <a:r>
              <a:rPr lang="kk-KZ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38, №63 </a:t>
            </a:r>
            <a:r>
              <a:rPr lang="kk-KZ" b="1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школа-гимназия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151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455</Words>
  <Application>Microsoft Office PowerPoint</Application>
  <PresentationFormat>Широкоэкранный</PresentationFormat>
  <Paragraphs>47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2121</cp:lastModifiedBy>
  <cp:revision>4</cp:revision>
  <dcterms:created xsi:type="dcterms:W3CDTF">2023-03-29T06:40:54Z</dcterms:created>
  <dcterms:modified xsi:type="dcterms:W3CDTF">2026-03-20T08:16:03Z</dcterms:modified>
</cp:coreProperties>
</file>